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7" r:id="rId10"/>
    <p:sldId id="268" r:id="rId11"/>
    <p:sldId id="271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9" r:id="rId23"/>
    <p:sldId id="281" r:id="rId24"/>
    <p:sldId id="282" r:id="rId25"/>
    <p:sldId id="261" r:id="rId26"/>
    <p:sldId id="284" r:id="rId27"/>
    <p:sldId id="285" r:id="rId28"/>
    <p:sldId id="287" r:id="rId29"/>
    <p:sldId id="286" r:id="rId30"/>
    <p:sldId id="288" r:id="rId31"/>
    <p:sldId id="283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02" y="-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5472608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544616"/>
          </a:xfrm>
        </p:spPr>
        <p:txBody>
          <a:bodyPr>
            <a:normAutofit/>
          </a:bodyPr>
          <a:lstStyle/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制御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・合体機能の実装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6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分裂や自分自身を捕食できる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プレイヤー増える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やりたかったこと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SE</a:t>
            </a:r>
            <a:r>
              <a:rPr kumimoji="1" lang="ja-JP" altLang="en-US" sz="2800" dirty="0" smtClean="0">
                <a:latin typeface="+mj-ea"/>
                <a:ea typeface="+mj-ea"/>
              </a:rPr>
              <a:t>をつける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アニメーション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エフェクト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852</Words>
  <Application>Microsoft Office PowerPoint</Application>
  <PresentationFormat>画面に合わせる (4:3)</PresentationFormat>
  <Paragraphs>272</Paragraphs>
  <Slides>31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2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</vt:lpstr>
      <vt:lpstr>目次</vt:lpstr>
      <vt:lpstr>使用アセット</vt:lpstr>
      <vt:lpstr>目次</vt:lpstr>
      <vt:lpstr>(再掲)苦労したこと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やりたかったこと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70</cp:revision>
  <dcterms:created xsi:type="dcterms:W3CDTF">2020-11-07T06:41:39Z</dcterms:created>
  <dcterms:modified xsi:type="dcterms:W3CDTF">2020-11-12T09:27:27Z</dcterms:modified>
</cp:coreProperties>
</file>